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2" r:id="rId3"/>
    <p:sldId id="260" r:id="rId4"/>
    <p:sldId id="261" r:id="rId5"/>
    <p:sldId id="263" r:id="rId6"/>
    <p:sldId id="264" r:id="rId7"/>
    <p:sldId id="267" r:id="rId8"/>
    <p:sldId id="272" r:id="rId9"/>
    <p:sldId id="271" r:id="rId10"/>
    <p:sldId id="276" r:id="rId11"/>
    <p:sldId id="277" r:id="rId12"/>
    <p:sldId id="278" r:id="rId13"/>
    <p:sldId id="279" r:id="rId14"/>
    <p:sldId id="280" r:id="rId15"/>
    <p:sldId id="266" r:id="rId16"/>
    <p:sldId id="281" r:id="rId17"/>
    <p:sldId id="282" r:id="rId18"/>
    <p:sldId id="283" r:id="rId19"/>
    <p:sldId id="284" r:id="rId20"/>
    <p:sldId id="285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: «Путешествие в страну сказок </a:t>
            </a:r>
            <a:br>
              <a:rPr lang="ru-RU" dirty="0" smtClean="0"/>
            </a:br>
            <a:r>
              <a:rPr lang="ru-RU" dirty="0" smtClean="0"/>
              <a:t>К. И. Чуковского»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1204257"/>
            <a:ext cx="6336704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50297" y="5661248"/>
            <a:ext cx="50618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Подготовила воспитатель средней. </a:t>
            </a:r>
            <a:r>
              <a:rPr lang="ru-RU" sz="2000" b="1" dirty="0"/>
              <a:t>г</a:t>
            </a:r>
            <a:r>
              <a:rPr lang="ru-RU" sz="2000" b="1" dirty="0" smtClean="0"/>
              <a:t>р.</a:t>
            </a:r>
          </a:p>
          <a:p>
            <a:r>
              <a:rPr lang="ru-RU" sz="2000" b="1" dirty="0" err="1" smtClean="0"/>
              <a:t>Мазуровская</a:t>
            </a:r>
            <a:r>
              <a:rPr lang="ru-RU" sz="2000" b="1" dirty="0" smtClean="0"/>
              <a:t> </a:t>
            </a:r>
            <a:r>
              <a:rPr lang="ru-RU" sz="2000" b="1" smtClean="0"/>
              <a:t>Юлия </a:t>
            </a:r>
            <a:r>
              <a:rPr lang="ru-RU" sz="2000" b="1" smtClean="0"/>
              <a:t>Александровна</a:t>
            </a: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9319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static.klasnaocinka.com.ua/uploads/editor/2292/97458/sitepage_65/images/sun103_mi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28467" y="0"/>
            <a:ext cx="3125228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326" y="980728"/>
            <a:ext cx="871296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/>
              <a:t>Участники проекта:</a:t>
            </a:r>
          </a:p>
          <a:p>
            <a:pPr algn="just"/>
            <a:r>
              <a:rPr lang="ru-RU" dirty="0"/>
              <a:t> </a:t>
            </a:r>
            <a:r>
              <a:rPr lang="ru-RU" sz="2400" dirty="0"/>
              <a:t>Дети </a:t>
            </a:r>
            <a:r>
              <a:rPr lang="ru-RU" sz="2400" dirty="0" smtClean="0"/>
              <a:t>средней  группы</a:t>
            </a:r>
            <a:r>
              <a:rPr lang="ru-RU" sz="2400" dirty="0"/>
              <a:t>,</a:t>
            </a:r>
            <a:r>
              <a:rPr lang="ru-RU" sz="2400" dirty="0" smtClean="0"/>
              <a:t> воспитатель,  родители </a:t>
            </a:r>
            <a:r>
              <a:rPr lang="ru-RU" sz="2400" dirty="0"/>
              <a:t>детей </a:t>
            </a:r>
            <a:endParaRPr lang="ru-RU" sz="2400" dirty="0" smtClean="0"/>
          </a:p>
          <a:p>
            <a:pPr algn="just"/>
            <a:r>
              <a:rPr lang="ru-RU" sz="3200" b="1" u="sng" dirty="0" smtClean="0"/>
              <a:t>Вид </a:t>
            </a:r>
            <a:r>
              <a:rPr lang="ru-RU" sz="3200" b="1" u="sng" dirty="0"/>
              <a:t>проекта: </a:t>
            </a:r>
          </a:p>
          <a:p>
            <a:r>
              <a:rPr lang="ru-RU" sz="2400" dirty="0" smtClean="0"/>
              <a:t>Групповой. </a:t>
            </a:r>
            <a:endParaRPr lang="ru-RU" sz="2400" dirty="0"/>
          </a:p>
          <a:p>
            <a:r>
              <a:rPr lang="ru-RU" sz="3200" b="1" u="sng" dirty="0"/>
              <a:t>По продолжительности: </a:t>
            </a:r>
            <a:endParaRPr lang="ru-RU" sz="2000" b="1" u="sng" dirty="0"/>
          </a:p>
          <a:p>
            <a:r>
              <a:rPr lang="ru-RU" sz="2400" dirty="0"/>
              <a:t>Краткосрочный. </a:t>
            </a:r>
            <a:endParaRPr lang="ru-RU" sz="4000" b="1" u="sng" dirty="0" smtClean="0"/>
          </a:p>
          <a:p>
            <a:r>
              <a:rPr lang="ru-RU" sz="4000" b="1" u="sng" dirty="0" smtClean="0"/>
              <a:t>Цель:</a:t>
            </a:r>
            <a:endParaRPr lang="ru-RU" sz="2800" b="1" u="sng" dirty="0" smtClean="0"/>
          </a:p>
          <a:p>
            <a:pPr algn="just"/>
            <a:r>
              <a:rPr lang="ru-RU" sz="2400" dirty="0"/>
              <a:t>Развитие свободной творческой личности ребенка, через знакомство с </a:t>
            </a:r>
            <a:r>
              <a:rPr lang="ru-RU" sz="2400" dirty="0" smtClean="0"/>
              <a:t>творчеством </a:t>
            </a:r>
            <a:r>
              <a:rPr lang="ru-RU" sz="2400" dirty="0"/>
              <a:t>К. И. Чуковского. Развитие интереса к книге, как к источнику радости, эмоциональной отзывчивости на литературное </a:t>
            </a:r>
            <a:r>
              <a:rPr lang="ru-RU" sz="2400" dirty="0" smtClean="0"/>
              <a:t>произведение.</a:t>
            </a:r>
            <a:endParaRPr lang="ru-RU" sz="2000" b="1" u="sng" dirty="0"/>
          </a:p>
          <a:p>
            <a:endParaRPr lang="ru-RU" sz="2000" b="1" u="sng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17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7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Организация проекта </a:t>
            </a:r>
          </a:p>
          <a:p>
            <a:r>
              <a:rPr lang="ru-RU" sz="2400" b="1" u="sng" dirty="0"/>
              <a:t>1 этап. </a:t>
            </a:r>
            <a:r>
              <a:rPr lang="ru-RU" sz="2400" b="1" u="sng" dirty="0" smtClean="0"/>
              <a:t>Подготовительный</a:t>
            </a:r>
            <a:endParaRPr lang="ru-RU" sz="2400" dirty="0" smtClean="0"/>
          </a:p>
          <a:p>
            <a:r>
              <a:rPr lang="ru-RU" dirty="0" smtClean="0"/>
              <a:t>Выбор темы. Выявление первоначальных знаний по сказкам К.И. Чуковского</a:t>
            </a:r>
            <a:endParaRPr lang="ru-RU" sz="2400" b="1" u="sng" dirty="0" smtClean="0"/>
          </a:p>
          <a:p>
            <a:r>
              <a:rPr lang="ru-RU" sz="2400" b="1" u="sng" dirty="0" smtClean="0"/>
              <a:t>2 </a:t>
            </a:r>
            <a:r>
              <a:rPr lang="ru-RU" sz="2400" b="1" u="sng" dirty="0"/>
              <a:t>этап. Практический</a:t>
            </a:r>
          </a:p>
          <a:p>
            <a:r>
              <a:rPr lang="ru-RU" dirty="0"/>
              <a:t>Разработка проекта План мероприятий реализации проекта </a:t>
            </a:r>
            <a:r>
              <a:rPr lang="ru-RU" dirty="0" smtClean="0"/>
              <a:t>«Путешествие в страну сказок К.И</a:t>
            </a:r>
            <a:r>
              <a:rPr lang="ru-RU" dirty="0"/>
              <a:t>. Чуковского». Для детей: </a:t>
            </a:r>
            <a:r>
              <a:rPr lang="ru-RU" dirty="0" smtClean="0"/>
              <a:t>Чтение с </a:t>
            </a:r>
            <a:r>
              <a:rPr lang="ru-RU" dirty="0"/>
              <a:t>детьми </a:t>
            </a:r>
            <a:r>
              <a:rPr lang="ru-RU" dirty="0" smtClean="0"/>
              <a:t>сказок К. И. Чуковского </a:t>
            </a:r>
            <a:r>
              <a:rPr lang="ru-RU" dirty="0"/>
              <a:t>«Муха-Цокотуха», </a:t>
            </a:r>
            <a:r>
              <a:rPr lang="ru-RU" dirty="0" smtClean="0"/>
              <a:t>«</a:t>
            </a:r>
            <a:r>
              <a:rPr lang="ru-RU" dirty="0"/>
              <a:t>Доктор Айболит</a:t>
            </a:r>
            <a:r>
              <a:rPr lang="ru-RU" dirty="0" smtClean="0"/>
              <a:t>», «</a:t>
            </a:r>
            <a:r>
              <a:rPr lang="ru-RU" dirty="0" err="1" smtClean="0"/>
              <a:t>Федорино</a:t>
            </a:r>
            <a:r>
              <a:rPr lang="ru-RU" dirty="0" smtClean="0"/>
              <a:t> горе», «Краденое солнце» и др. </a:t>
            </a:r>
            <a:r>
              <a:rPr lang="ru-RU" dirty="0"/>
              <a:t>Беседы по содержанию знакомых произведений. </a:t>
            </a:r>
            <a:r>
              <a:rPr lang="ru-RU" dirty="0" smtClean="0"/>
              <a:t>Привлечение родителей к участию в проекте. Просмотр мультфильмов </a:t>
            </a:r>
            <a:r>
              <a:rPr lang="ru-RU" dirty="0"/>
              <a:t>по произведениям Чуковского «Доктор Айболит», </a:t>
            </a:r>
            <a:r>
              <a:rPr lang="ru-RU" dirty="0" smtClean="0"/>
              <a:t>«</a:t>
            </a:r>
            <a:r>
              <a:rPr lang="ru-RU" dirty="0" err="1"/>
              <a:t>Федорино</a:t>
            </a:r>
            <a:r>
              <a:rPr lang="ru-RU" dirty="0"/>
              <a:t> горе». </a:t>
            </a:r>
            <a:endParaRPr lang="ru-RU" sz="2400" b="1" u="sng" dirty="0" smtClean="0"/>
          </a:p>
          <a:p>
            <a:r>
              <a:rPr lang="ru-RU" sz="2400" b="1" u="sng" dirty="0" smtClean="0"/>
              <a:t>3 </a:t>
            </a:r>
            <a:r>
              <a:rPr lang="ru-RU" sz="2400" b="1" u="sng" dirty="0"/>
              <a:t>этап. </a:t>
            </a:r>
            <a:r>
              <a:rPr lang="ru-RU" sz="2400" b="1" u="sng" dirty="0" smtClean="0"/>
              <a:t>Заключительный</a:t>
            </a:r>
            <a:endParaRPr lang="ru-RU" sz="2400" dirty="0" smtClean="0"/>
          </a:p>
          <a:p>
            <a:r>
              <a:rPr lang="ru-RU" dirty="0" smtClean="0"/>
              <a:t>Рисование </a:t>
            </a:r>
            <a:r>
              <a:rPr lang="ru-RU" dirty="0"/>
              <a:t>и лепка персонажей из произведений К</a:t>
            </a:r>
            <a:r>
              <a:rPr lang="ru-RU" dirty="0" smtClean="0"/>
              <a:t>. Чуковского</a:t>
            </a:r>
            <a:r>
              <a:rPr lang="ru-RU" dirty="0"/>
              <a:t>. </a:t>
            </a:r>
            <a:r>
              <a:rPr lang="ru-RU" dirty="0" smtClean="0"/>
              <a:t>Э. Выставка детского </a:t>
            </a:r>
            <a:r>
              <a:rPr lang="ru-RU" dirty="0"/>
              <a:t>творчества </a:t>
            </a:r>
            <a:r>
              <a:rPr lang="ru-RU" dirty="0" smtClean="0"/>
              <a:t>«Иллюстрации к сказкам </a:t>
            </a:r>
            <a:r>
              <a:rPr lang="ru-RU" dirty="0" err="1" smtClean="0"/>
              <a:t>К.И.Чуковского</a:t>
            </a:r>
            <a:r>
              <a:rPr lang="ru-RU" dirty="0" smtClean="0"/>
              <a:t>». </a:t>
            </a:r>
            <a:r>
              <a:rPr lang="ru-RU" dirty="0"/>
              <a:t>Выставка книг в книжном уголке </a:t>
            </a:r>
            <a:r>
              <a:rPr lang="ru-RU" dirty="0" err="1"/>
              <a:t>К.И.Чуковского</a:t>
            </a:r>
            <a:r>
              <a:rPr lang="ru-RU" dirty="0"/>
              <a:t> (книги, иллюстрированные разными художниками).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7177" name="Picture 9" descr="http://s7.hostingkartinok.com/uploads/images/2014/11/efe230f41fd81b7eeed7617639098c13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5006796"/>
            <a:ext cx="762954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81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  <a:p>
            <a:endParaRPr lang="ru-RU" sz="2400" b="1" u="sng" dirty="0" smtClean="0"/>
          </a:p>
          <a:p>
            <a:endParaRPr lang="ru-RU" sz="2400" b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83382"/>
            <a:ext cx="8496944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900" u="sng" dirty="0"/>
          </a:p>
          <a:p>
            <a:endParaRPr lang="ru-RU" sz="4000" u="sng" dirty="0" smtClean="0"/>
          </a:p>
          <a:p>
            <a:pPr algn="ctr"/>
            <a:r>
              <a:rPr lang="ru-RU" sz="4000" u="sng" dirty="0" smtClean="0"/>
              <a:t>Задачи</a:t>
            </a:r>
            <a:r>
              <a:rPr lang="ru-RU" sz="4000" u="sng" dirty="0"/>
              <a:t>: </a:t>
            </a:r>
            <a:endParaRPr lang="ru-RU" sz="4000" u="sng" dirty="0" smtClean="0"/>
          </a:p>
          <a:p>
            <a:endParaRPr lang="ru-RU" sz="1600" dirty="0" smtClean="0"/>
          </a:p>
          <a:p>
            <a:r>
              <a:rPr lang="ru-RU" sz="3200" dirty="0" smtClean="0"/>
              <a:t>Для </a:t>
            </a:r>
            <a:r>
              <a:rPr lang="ru-RU" sz="3200" dirty="0"/>
              <a:t>детей: </a:t>
            </a:r>
          </a:p>
          <a:p>
            <a:endParaRPr lang="ru-RU" sz="1600" dirty="0" smtClean="0"/>
          </a:p>
          <a:p>
            <a:pPr algn="just"/>
            <a:r>
              <a:rPr lang="ru-RU" sz="2000" dirty="0" smtClean="0"/>
              <a:t>Развивать </a:t>
            </a:r>
            <a:r>
              <a:rPr lang="ru-RU" sz="2000" dirty="0"/>
              <a:t>творческую активность, способность прогнозировать результат деятельности и проекта в целом. Знакомство с краткой биографией и творчеством К. И. Чуковского. Развитие интереса у детей к книге, эмоциональной отзывчивости на прочитанное. </a:t>
            </a:r>
            <a:endParaRPr lang="ru-RU" sz="2000" dirty="0" smtClean="0"/>
          </a:p>
          <a:p>
            <a:endParaRPr lang="ru-RU" sz="3200" dirty="0" smtClean="0"/>
          </a:p>
          <a:p>
            <a:r>
              <a:rPr lang="ru-RU" sz="3200" dirty="0" smtClean="0"/>
              <a:t>Для </a:t>
            </a:r>
            <a:r>
              <a:rPr lang="ru-RU" sz="3200" dirty="0"/>
              <a:t>родителей: </a:t>
            </a:r>
            <a:endParaRPr lang="ru-RU" sz="3200" dirty="0" smtClean="0"/>
          </a:p>
          <a:p>
            <a:r>
              <a:rPr lang="ru-RU" sz="2000" dirty="0" smtClean="0"/>
              <a:t>Заинтересовать </a:t>
            </a:r>
            <a:r>
              <a:rPr lang="ru-RU" sz="2000" dirty="0"/>
              <a:t>родителей проблемой приобщения ребенка к </a:t>
            </a:r>
            <a:r>
              <a:rPr lang="ru-RU" sz="2000" dirty="0" smtClean="0"/>
              <a:t>книге</a:t>
            </a:r>
          </a:p>
          <a:p>
            <a:endParaRPr lang="ru-RU" sz="2000" dirty="0"/>
          </a:p>
        </p:txBody>
      </p:sp>
      <p:pic>
        <p:nvPicPr>
          <p:cNvPr id="3077" name="Picture 5" descr="http://podsnezhniksad.ucoz.com/cartinci/babochka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28006" y="-60053"/>
            <a:ext cx="2671371" cy="267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285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Актуальность</a:t>
            </a:r>
            <a:r>
              <a:rPr lang="ru-RU" sz="3600" dirty="0" smtClean="0"/>
              <a:t>.</a:t>
            </a:r>
          </a:p>
        </p:txBody>
      </p:sp>
      <p:pic>
        <p:nvPicPr>
          <p:cNvPr id="6148" name="Picture 4" descr="http://parnasse.ru/images/content_photos/medium/ad359cc817fb700f03c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5301208"/>
            <a:ext cx="6912768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5617" y="1132160"/>
            <a:ext cx="85461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Произведения К. </a:t>
            </a:r>
            <a:r>
              <a:rPr lang="ru-RU" sz="2400" kern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И.Чуковского</a:t>
            </a:r>
            <a:r>
              <a:rPr lang="ru-RU" sz="2400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имеют огромное воспитательное, познавательное и эстетическое, т.к. они расширяют кругозор ребенка, воздействуют на личность малыша, развивают умение тонко чувствовать форму и ритм родного языка. Реализация данного педагогического проекта обеспечит психологическое формирование читателя в дошкольнике. А увлекательное общение с творчеством </a:t>
            </a:r>
            <a:r>
              <a:rPr lang="ru-RU" sz="2400" kern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К.И.Чуковского</a:t>
            </a:r>
            <a:r>
              <a:rPr lang="ru-RU" sz="2400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будет способствовать развитию интереса к книге, что будет являться неотъемлемой частью системы образования дошкольников на этапе становления современной личности.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6015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abload.de/img/png_kelebek_5ujs56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5788" y="3573016"/>
            <a:ext cx="2964084" cy="290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6422" y="188639"/>
            <a:ext cx="84860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/>
              <a:t>Ожидаемые результаты проекта</a:t>
            </a:r>
            <a:r>
              <a:rPr lang="ru-RU" sz="3200" b="1" u="sng" dirty="0" smtClean="0"/>
              <a:t>:</a:t>
            </a:r>
          </a:p>
          <a:p>
            <a:pPr algn="ctr"/>
            <a:endParaRPr lang="ru-RU" sz="3200" b="1" u="sng" dirty="0" smtClean="0"/>
          </a:p>
          <a:p>
            <a:pPr algn="ctr"/>
            <a:r>
              <a:rPr lang="ru-RU" dirty="0" smtClean="0"/>
              <a:t> </a:t>
            </a:r>
            <a:r>
              <a:rPr lang="ru-RU" sz="2400" dirty="0"/>
              <a:t>Выставка детского творчества, пополнение знаний творчества </a:t>
            </a:r>
            <a:r>
              <a:rPr lang="ru-RU" sz="2400" dirty="0" err="1"/>
              <a:t>К.И.Чуковского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b="1" dirty="0" smtClean="0"/>
              <a:t>Для </a:t>
            </a:r>
            <a:r>
              <a:rPr lang="ru-RU" sz="2400" b="1" dirty="0"/>
              <a:t>детей: </a:t>
            </a:r>
            <a:endParaRPr lang="ru-RU" sz="2400" b="1" dirty="0" smtClean="0"/>
          </a:p>
          <a:p>
            <a:pPr algn="just"/>
            <a:r>
              <a:rPr lang="ru-RU" sz="2000" dirty="0" smtClean="0"/>
              <a:t>У </a:t>
            </a:r>
            <a:r>
              <a:rPr lang="ru-RU" sz="2000" dirty="0"/>
              <a:t>детей повысится интерес к произведениям художественной литературы. </a:t>
            </a:r>
            <a:endParaRPr lang="ru-RU" sz="2000" dirty="0" smtClean="0"/>
          </a:p>
          <a:p>
            <a:pPr algn="just"/>
            <a:r>
              <a:rPr lang="ru-RU" sz="2000" dirty="0" smtClean="0"/>
              <a:t>У </a:t>
            </a:r>
            <a:r>
              <a:rPr lang="ru-RU" sz="2000" dirty="0"/>
              <a:t>детей сформировано чувство сострадания к слабым и беззащитным, желание быть справедливыми, сильными и </a:t>
            </a:r>
            <a:r>
              <a:rPr lang="ru-RU" sz="2000" dirty="0" smtClean="0"/>
              <a:t>смелыми.</a:t>
            </a:r>
          </a:p>
          <a:p>
            <a:r>
              <a:rPr lang="ru-RU" sz="2000" dirty="0" smtClean="0"/>
              <a:t> </a:t>
            </a:r>
            <a:r>
              <a:rPr lang="ru-RU" sz="2400" b="1" dirty="0"/>
              <a:t>Для родителей: </a:t>
            </a:r>
            <a:endParaRPr lang="ru-RU" sz="2400" b="1" dirty="0" smtClean="0"/>
          </a:p>
          <a:p>
            <a:r>
              <a:rPr lang="ru-RU" sz="2000" dirty="0" smtClean="0"/>
              <a:t>У </a:t>
            </a:r>
            <a:r>
              <a:rPr lang="ru-RU" sz="2000" dirty="0"/>
              <a:t>родителей повысится уровень компетенции по вопросу эффективности использования произведений художественной литературу в воспитании </a:t>
            </a:r>
            <a:r>
              <a:rPr lang="ru-RU" sz="2000" dirty="0" smtClean="0"/>
              <a:t>детей.</a:t>
            </a:r>
          </a:p>
          <a:p>
            <a:endParaRPr lang="ru-RU" sz="2000" dirty="0" smtClean="0"/>
          </a:p>
        </p:txBody>
      </p:sp>
      <p:pic>
        <p:nvPicPr>
          <p:cNvPr id="5126" name="Picture 6" descr="http://smiles24.ru/data/smiles/anime-linii-928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11960" y="4897620"/>
            <a:ext cx="4747866" cy="14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65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любимые сказки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58" b="18650"/>
          <a:stretch/>
        </p:blipFill>
        <p:spPr>
          <a:xfrm>
            <a:off x="4355976" y="1916832"/>
            <a:ext cx="4266020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904"/>
          <a:stretch/>
        </p:blipFill>
        <p:spPr>
          <a:xfrm>
            <a:off x="251520" y="1340768"/>
            <a:ext cx="3790524" cy="4250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072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tatic.klasnaocinka.com.ua/uploads/editor/2292/97458/sitepage_65/images/sun103_mi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85107" y="752162"/>
            <a:ext cx="2016224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Д/Игра «Собери сказку»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577039"/>
            <a:ext cx="339447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899811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32450"/>
            <a:ext cx="82871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Рисование бабочки по сказке «Путаница»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http://podsnezhniksad.ucoz.com/cartinci/babochka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28006" y="548680"/>
            <a:ext cx="2671371" cy="267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132856"/>
            <a:ext cx="3327834" cy="4437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3220051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48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3721" y="188640"/>
            <a:ext cx="2670279" cy="26702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526"/>
          <a:stretch/>
        </p:blipFill>
        <p:spPr>
          <a:xfrm>
            <a:off x="323528" y="2060848"/>
            <a:ext cx="4227934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2831" y="692696"/>
            <a:ext cx="3651870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5040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Лепка любимого героя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620" y="1410176"/>
            <a:ext cx="2849364" cy="36599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2089" y="2276872"/>
            <a:ext cx="3219822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7344" y="1380654"/>
            <a:ext cx="2839095" cy="3785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8860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74638"/>
            <a:ext cx="2581796" cy="344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3792" y="847595"/>
            <a:ext cx="3024336" cy="403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4" t="11623"/>
          <a:stretch/>
        </p:blipFill>
        <p:spPr>
          <a:xfrm>
            <a:off x="6072670" y="2564904"/>
            <a:ext cx="2833924" cy="3871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7838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76672"/>
            <a:ext cx="3394472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628800"/>
            <a:ext cx="3432200" cy="4576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0948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Раскрашиваем любимых героев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513649"/>
            <a:ext cx="3384376" cy="4512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417638"/>
            <a:ext cx="345638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047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88640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«Мои любимые мультфильмы»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905692"/>
            <a:ext cx="3926708" cy="5235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7" y="905692"/>
            <a:ext cx="3926707" cy="5235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4158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Инсценировка сказка «Айболит»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417638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501627"/>
            <a:ext cx="3331481" cy="4441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1665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76672"/>
            <a:ext cx="3121855" cy="4162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4637" y="274638"/>
            <a:ext cx="3469363" cy="4625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2276872"/>
            <a:ext cx="318635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91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231" y="308383"/>
            <a:ext cx="3312571" cy="441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5930" y="274639"/>
            <a:ext cx="3337879" cy="4450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2132856"/>
            <a:ext cx="3291830" cy="4389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705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764704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762" r="23166" b="26293"/>
          <a:stretch/>
        </p:blipFill>
        <p:spPr>
          <a:xfrm>
            <a:off x="457200" y="977889"/>
            <a:ext cx="4984359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5617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998" y="332656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Наши актёры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1475656"/>
            <a:ext cx="3672408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026" y="203270"/>
            <a:ext cx="2362572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017"/>
          <a:stretch/>
        </p:blipFill>
        <p:spPr>
          <a:xfrm>
            <a:off x="6251554" y="332656"/>
            <a:ext cx="2704096" cy="437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6300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2" name="Picture 14" descr="http://900igr.net/datas/doshkolnoe-obrazovanie/Povyshenie-kompetentnosti-vospitatelej/0021-021-Spasibo-za-vniman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96537" cy="652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863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245</TotalTime>
  <Words>425</Words>
  <Application>Microsoft Office PowerPoint</Application>
  <PresentationFormat>Экран (4:3)</PresentationFormat>
  <Paragraphs>60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Паркет</vt:lpstr>
      <vt:lpstr>Проект : «Путешествие в страну сказок  К. И. Чуковского»</vt:lpstr>
      <vt:lpstr>Слайд 2</vt:lpstr>
      <vt:lpstr>Слайд 3</vt:lpstr>
      <vt:lpstr>Слайд 4</vt:lpstr>
      <vt:lpstr>Слайд 5</vt:lpstr>
      <vt:lpstr>Слайд 6</vt:lpstr>
      <vt:lpstr>Слайд 7</vt:lpstr>
      <vt:lpstr>Д/Игра «Собери сказку»</vt:lpstr>
      <vt:lpstr>Слайд 9</vt:lpstr>
      <vt:lpstr>Слайд 10</vt:lpstr>
      <vt:lpstr>Лепка любимого героя</vt:lpstr>
      <vt:lpstr>Слайд 12</vt:lpstr>
      <vt:lpstr>Слайд 13</vt:lpstr>
      <vt:lpstr>Раскрашиваем любимых героев</vt:lpstr>
      <vt:lpstr>Слайд 15</vt:lpstr>
      <vt:lpstr>Инсценировка сказка «Айболит»</vt:lpstr>
      <vt:lpstr>Слайд 17</vt:lpstr>
      <vt:lpstr>Слайд 18</vt:lpstr>
      <vt:lpstr>Слайд 19</vt:lpstr>
      <vt:lpstr>Наши актёры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«Путешествие по сказкам  К. И. Чуковского</dc:title>
  <dc:creator>HP-15</dc:creator>
  <cp:lastModifiedBy>user</cp:lastModifiedBy>
  <cp:revision>31</cp:revision>
  <dcterms:created xsi:type="dcterms:W3CDTF">2015-10-18T19:07:49Z</dcterms:created>
  <dcterms:modified xsi:type="dcterms:W3CDTF">2024-10-06T04:17:35Z</dcterms:modified>
</cp:coreProperties>
</file>